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13 Colonies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Brief Overview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890" y="1925615"/>
            <a:ext cx="3746648" cy="322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81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947" y="213756"/>
            <a:ext cx="6673492" cy="663451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125195" y="593766"/>
            <a:ext cx="4560124" cy="56938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BLUE: New England Colonies (Massachusetts, Rhode Island, Connecticut, New Hampshire)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GREEN: Middle Colonies (New York, Pennsylvania, New Jersey, Delaware)</a:t>
            </a:r>
          </a:p>
          <a:p>
            <a:endParaRPr lang="en-US" sz="2800" dirty="0">
              <a:solidFill>
                <a:schemeClr val="bg1"/>
              </a:solidFill>
            </a:endParaRPr>
          </a:p>
          <a:p>
            <a:r>
              <a:rPr lang="en-US" sz="2800" dirty="0" smtClean="0">
                <a:solidFill>
                  <a:schemeClr val="bg1"/>
                </a:solidFill>
              </a:rPr>
              <a:t>RED: Southern Colonies (Maryland, Virginia, North Carolina, South Carolina, Georgia)</a:t>
            </a:r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2632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554948"/>
            <a:ext cx="8596668" cy="3880773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Look at the pictures with your group. Predict what it was like to live in the: 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New England Colonies?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Middle Colonies?</a:t>
            </a:r>
          </a:p>
          <a:p>
            <a:pPr lvl="1"/>
            <a:r>
              <a:rPr lang="en-US" sz="3200" dirty="0" smtClean="0">
                <a:solidFill>
                  <a:schemeClr val="bg1"/>
                </a:solidFill>
              </a:rPr>
              <a:t>Southern Colonies? 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111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England Colonies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61" y="1554948"/>
            <a:ext cx="8596668" cy="4905229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Climate- Cold in the Winter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Positive: kept bugs away (less disease)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Negative: Harsh Weather killed many farmers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Geography: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Hills and rocky soil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Difficult for farming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Natural Resources: (more important than crops b/c crops were hard to grow)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Water- Drinking &amp; Fishing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Forests- Wood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Economy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Timber was abundant– encouraged ship building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Ports- Important for trading. Colonies became very wealthy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Religion: Main function of New England was to support Puritan Religion – NO RELIGIOUS FREEDOM!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2937" y="609600"/>
            <a:ext cx="4559852" cy="2656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41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Middle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10" y="1531917"/>
            <a:ext cx="8893992" cy="4509445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Climate: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Relatively hot– allowed for a longer growing season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Cooler than Southern colonies – less disease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Geography: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Soil was less rocky than New England &amp; Fertile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Economy: Considered the “commercial hub” of the Eastern Colonies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“Bread Basket”: Because of large grain export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Culture &amp; Religion: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Culturally &amp; Ethnically diverse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Colonists from many European countries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Many different religions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9251" y="177800"/>
            <a:ext cx="4499511" cy="3230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309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336468"/>
            <a:ext cx="8596668" cy="1320800"/>
          </a:xfrm>
        </p:spPr>
        <p:txBody>
          <a:bodyPr/>
          <a:lstStyle/>
          <a:p>
            <a:r>
              <a:rPr lang="en-US" dirty="0" smtClean="0"/>
              <a:t>Southern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260" y="1294410"/>
            <a:ext cx="7897091" cy="5308271"/>
          </a:xfrm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Climate: Warmest of the 3 Colonial Regions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</a:rPr>
              <a:t>Positive: didn’t worry about cold, longer farming season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</a:rPr>
              <a:t>Negative: diseases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Geography: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</a:rPr>
              <a:t>Broad coastal plain, hilly, forests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Natural Resources: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</a:rPr>
              <a:t>Rich farmland, forests, and fish </a:t>
            </a:r>
          </a:p>
          <a:p>
            <a:r>
              <a:rPr lang="en-US" sz="2000" dirty="0" smtClean="0">
                <a:solidFill>
                  <a:schemeClr val="bg1"/>
                </a:solidFill>
              </a:rPr>
              <a:t>Economy: 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</a:rPr>
              <a:t>Farming was VERY IMPORTANT!!!! 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</a:rPr>
              <a:t>Driven by Plantations</a:t>
            </a:r>
          </a:p>
          <a:p>
            <a:pPr lvl="2"/>
            <a:r>
              <a:rPr lang="en-US" sz="1600" dirty="0" smtClean="0">
                <a:solidFill>
                  <a:schemeClr val="bg1"/>
                </a:solidFill>
              </a:rPr>
              <a:t>Originally Indentured Servants worked </a:t>
            </a:r>
            <a:r>
              <a:rPr lang="en-US" sz="1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 Replaced by slaves</a:t>
            </a:r>
          </a:p>
          <a:p>
            <a:pPr lvl="1"/>
            <a:r>
              <a:rPr lang="en-US" sz="1800" dirty="0" smtClean="0">
                <a:solidFill>
                  <a:schemeClr val="bg1"/>
                </a:solidFill>
              </a:rPr>
              <a:t>Tobacco, Cotton, Indigo, Rice</a:t>
            </a:r>
            <a:endParaRPr lang="en-US" sz="1800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3002" y="2092695"/>
            <a:ext cx="4781999" cy="3377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47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Custom 1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C42F1A"/>
      </a:accent1>
      <a:accent2>
        <a:srgbClr val="00B0F0"/>
      </a:accent2>
      <a:accent3>
        <a:srgbClr val="FFFFFF"/>
      </a:accent3>
      <a:accent4>
        <a:srgbClr val="00B0F0"/>
      </a:accent4>
      <a:accent5>
        <a:srgbClr val="C42F1A"/>
      </a:accent5>
      <a:accent6>
        <a:srgbClr val="FFFFFF"/>
      </a:accent6>
      <a:hlink>
        <a:srgbClr val="FF0000"/>
      </a:hlink>
      <a:folHlink>
        <a:srgbClr val="FF000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1411</TotalTime>
  <Words>307</Words>
  <Application>Microsoft Office PowerPoint</Application>
  <PresentationFormat>Widescreen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Wingdings</vt:lpstr>
      <vt:lpstr>Wingdings 3</vt:lpstr>
      <vt:lpstr>Facet</vt:lpstr>
      <vt:lpstr>The 13 Colonies</vt:lpstr>
      <vt:lpstr>PowerPoint Presentation</vt:lpstr>
      <vt:lpstr>Predict!</vt:lpstr>
      <vt:lpstr>New England Colonies </vt:lpstr>
      <vt:lpstr>Middle Colonies</vt:lpstr>
      <vt:lpstr>Southern Colonies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13 Colonies</dc:title>
  <dc:creator>melissa Jennings</dc:creator>
  <cp:lastModifiedBy>melissa Jennings</cp:lastModifiedBy>
  <cp:revision>7</cp:revision>
  <dcterms:created xsi:type="dcterms:W3CDTF">2014-01-16T02:08:13Z</dcterms:created>
  <dcterms:modified xsi:type="dcterms:W3CDTF">2014-01-17T01:39:34Z</dcterms:modified>
</cp:coreProperties>
</file>